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63" r:id="rId5"/>
    <p:sldId id="259" r:id="rId6"/>
    <p:sldId id="260" r:id="rId7"/>
    <p:sldId id="264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EA8D1-025A-48AD-B15A-9AB099D3C7D9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22CE0-7AC3-4B04-B6A9-AACFABA46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88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22CE0-7AC3-4B04-B6A9-AACFABA46F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86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Blue is a driver who finished. White is</a:t>
            </a:r>
            <a:r>
              <a:rPr lang="en-US" baseline="0" dirty="0" smtClean="0"/>
              <a:t> still on course or in queue. No rhyme or reason for how cars are placed.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22CE0-7AC3-4B04-B6A9-AACFABA46F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77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Station irrelevant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22CE0-7AC3-4B04-B6A9-AACFABA46F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77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Driver</a:t>
            </a:r>
            <a:r>
              <a:rPr lang="en-US" baseline="0" dirty="0" smtClean="0"/>
              <a:t> Check-In is for </a:t>
            </a:r>
            <a:r>
              <a:rPr lang="en-US" baseline="0" dirty="0" err="1" smtClean="0"/>
              <a:t>prereg</a:t>
            </a:r>
            <a:r>
              <a:rPr lang="en-US" baseline="0" dirty="0" smtClean="0"/>
              <a:t> only. I like to open it in a 2</a:t>
            </a:r>
            <a:r>
              <a:rPr lang="en-US" baseline="30000" dirty="0" smtClean="0"/>
              <a:t>nd</a:t>
            </a:r>
            <a:r>
              <a:rPr lang="en-US" baseline="0" dirty="0" smtClean="0"/>
              <a:t> tab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22CE0-7AC3-4B04-B6A9-AACFABA46FA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50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changes</a:t>
            </a:r>
            <a:r>
              <a:rPr lang="en-US" baseline="0" dirty="0" smtClean="0"/>
              <a:t> to class or number</a:t>
            </a:r>
            <a:endParaRPr lang="en-US" dirty="0" smtClean="0"/>
          </a:p>
          <a:p>
            <a:r>
              <a:rPr lang="en-US" dirty="0" smtClean="0"/>
              <a:t>Start typing name to narrow down results</a:t>
            </a:r>
          </a:p>
          <a:p>
            <a:r>
              <a:rPr lang="en-US" dirty="0" smtClean="0"/>
              <a:t>If want to change, you need  to make a new entry or tell them they forfeit</a:t>
            </a:r>
            <a:r>
              <a:rPr lang="en-US" baseline="0" dirty="0" smtClean="0"/>
              <a:t> their current class/number combo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22CE0-7AC3-4B04-B6A9-AACFABA46FA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12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CHANGES</a:t>
            </a:r>
            <a:r>
              <a:rPr lang="en-US" baseline="0" dirty="0" smtClean="0"/>
              <a:t> TO CLASS OR NUMBER unless just changing the class in an indexed class. Like SM-SMF can be changed to SM-SM w/o any damage</a:t>
            </a:r>
            <a:endParaRPr lang="en-US" dirty="0" smtClean="0"/>
          </a:p>
          <a:p>
            <a:r>
              <a:rPr lang="en-US" dirty="0" smtClean="0"/>
              <a:t>Make sure  a</a:t>
            </a:r>
            <a:r>
              <a:rPr lang="en-US" baseline="0" dirty="0" smtClean="0"/>
              <a:t> car is selected via drop down or enter new one</a:t>
            </a:r>
          </a:p>
          <a:p>
            <a:r>
              <a:rPr lang="en-US" baseline="0" dirty="0" smtClean="0"/>
              <a:t>Slide Check In to yes</a:t>
            </a:r>
            <a:br>
              <a:rPr lang="en-US" baseline="0" dirty="0" smtClean="0"/>
            </a:br>
            <a:r>
              <a:rPr lang="en-US" baseline="0" dirty="0" smtClean="0"/>
              <a:t>Save Driver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22CE0-7AC3-4B04-B6A9-AACFABA46FA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12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22CE0-7AC3-4B04-B6A9-AACFABA46FA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12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Make sure you give them a member number!!!!! I always use 111 so I know that I entered it.</a:t>
            </a:r>
          </a:p>
          <a:p>
            <a:r>
              <a:rPr lang="en-US" baseline="0" dirty="0" smtClean="0"/>
              <a:t>Unless FUN</a:t>
            </a:r>
          </a:p>
          <a:p>
            <a:r>
              <a:rPr lang="en-US" baseline="0" dirty="0" smtClean="0"/>
              <a:t>PAX Class needs to be choses if in PAX. It’s possible to avoid it so be careful. For example, I could choose no </a:t>
            </a:r>
            <a:r>
              <a:rPr lang="en-US" baseline="0" dirty="0" err="1" smtClean="0"/>
              <a:t>pax</a:t>
            </a:r>
            <a:r>
              <a:rPr lang="en-US" baseline="0" dirty="0" smtClean="0"/>
              <a:t> and SM Class when I should have chosen SM-SM.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22CE0-7AC3-4B04-B6A9-AACFABA46FA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12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22CE0-7AC3-4B04-B6A9-AACFABA46FA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12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Two options.</a:t>
            </a:r>
          </a:p>
          <a:p>
            <a:r>
              <a:rPr lang="en-US" baseline="0" dirty="0" smtClean="0"/>
              <a:t>They pick a new number/class</a:t>
            </a:r>
          </a:p>
          <a:p>
            <a:r>
              <a:rPr lang="en-US" baseline="0" dirty="0" smtClean="0"/>
              <a:t>You get full </a:t>
            </a:r>
            <a:r>
              <a:rPr lang="en-US" baseline="0" dirty="0" err="1" smtClean="0"/>
              <a:t>axtime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privilages</a:t>
            </a:r>
            <a:r>
              <a:rPr lang="en-US" baseline="0" dirty="0" smtClean="0"/>
              <a:t> to modify the member database and remove/change the conflicting entry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22CE0-7AC3-4B04-B6A9-AACFABA46FA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126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time, add cones, penalize, </a:t>
            </a:r>
            <a:r>
              <a:rPr lang="en-US" dirty="0" err="1" smtClean="0"/>
              <a:t>Finish&amp;Save</a:t>
            </a:r>
            <a:r>
              <a:rPr lang="en-US" dirty="0" smtClean="0"/>
              <a:t>.</a:t>
            </a:r>
          </a:p>
          <a:p>
            <a:r>
              <a:rPr lang="en-US" dirty="0" smtClean="0"/>
              <a:t>Will</a:t>
            </a:r>
            <a:r>
              <a:rPr lang="en-US" baseline="0" dirty="0" smtClean="0"/>
              <a:t> push results to Announcer</a:t>
            </a:r>
          </a:p>
          <a:p>
            <a:r>
              <a:rPr lang="en-US" baseline="0" dirty="0" smtClean="0"/>
              <a:t>Do NOT ever do this to a car that’s currently running or in queue. It will finish the car’s run.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22CE0-7AC3-4B04-B6A9-AACFABA46FA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21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login required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22CE0-7AC3-4B04-B6A9-AACFABA46F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099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Wrong person entered</a:t>
            </a:r>
            <a:r>
              <a:rPr lang="en-US" baseline="0" dirty="0" smtClean="0"/>
              <a:t> and he/she finished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22CE0-7AC3-4B04-B6A9-AACFABA46FA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215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Course worker</a:t>
            </a:r>
            <a:r>
              <a:rPr lang="en-US" baseline="0" dirty="0" smtClean="0"/>
              <a:t> trips finish before car.</a:t>
            </a:r>
          </a:p>
          <a:p>
            <a:r>
              <a:rPr lang="en-US" baseline="0" dirty="0" smtClean="0"/>
              <a:t>Hitting Re-Start on </a:t>
            </a:r>
            <a:r>
              <a:rPr lang="en-US" baseline="0" dirty="0" err="1" smtClean="0"/>
              <a:t>Farmtek</a:t>
            </a:r>
            <a:r>
              <a:rPr lang="en-US" baseline="0" dirty="0" smtClean="0"/>
              <a:t> SHOULD erase driver’s time and send them from Finished List back to Queue</a:t>
            </a:r>
          </a:p>
          <a:p>
            <a:r>
              <a:rPr lang="en-US" baseline="0" dirty="0" smtClean="0"/>
              <a:t>Just in case it doesn’t actually send them back for whatever reason.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22CE0-7AC3-4B04-B6A9-AACFABA46FA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215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Situation is you’re off by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22CE0-7AC3-4B04-B6A9-AACFABA46FA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895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Optional but makes life </a:t>
            </a:r>
            <a:r>
              <a:rPr lang="en-US" dirty="0" smtClean="0"/>
              <a:t>easier.</a:t>
            </a:r>
          </a:p>
          <a:p>
            <a:r>
              <a:rPr lang="en-US" dirty="0" smtClean="0"/>
              <a:t>Can load up event</a:t>
            </a:r>
            <a:r>
              <a:rPr lang="en-US" baseline="0" dirty="0" smtClean="0"/>
              <a:t> from home and look at ALL the runs in case there are weird conflicts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22CE0-7AC3-4B04-B6A9-AACFABA46FA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50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22CE0-7AC3-4B04-B6A9-AACFABA46F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09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login required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22CE0-7AC3-4B04-B6A9-AACFABA46F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5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Whenever</a:t>
            </a:r>
            <a:r>
              <a:rPr lang="en-US" baseline="0" dirty="0" smtClean="0"/>
              <a:t> someone fixes a time on time keeper, that will get pushed here too. Important to note that what shows here is irrelevant to order of cars finishing. Only TIME KEEPER matters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22CE0-7AC3-4B04-B6A9-AACFABA46F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04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Pref</a:t>
            </a:r>
            <a:r>
              <a:rPr lang="en-US" baseline="0" dirty="0" smtClean="0"/>
              <a:t> to just login as Event Admin</a:t>
            </a:r>
          </a:p>
          <a:p>
            <a:r>
              <a:rPr lang="en-US" baseline="0" dirty="0" smtClean="0"/>
              <a:t>Reload this webpage between every </a:t>
            </a:r>
            <a:r>
              <a:rPr lang="en-US" baseline="0" dirty="0" err="1" smtClean="0"/>
              <a:t>rungroup</a:t>
            </a:r>
            <a:r>
              <a:rPr lang="en-US" baseline="0" dirty="0" smtClean="0"/>
              <a:t> or if someone was added to the current group in the middle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22CE0-7AC3-4B04-B6A9-AACFABA46F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17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 Circle –</a:t>
            </a:r>
            <a:r>
              <a:rPr lang="en-US" baseline="0" dirty="0" smtClean="0"/>
              <a:t> when it’s green, it shows where the next car will get inserted. Default is Last in Line. Click the bar to change where you want next car.</a:t>
            </a:r>
          </a:p>
          <a:p>
            <a:r>
              <a:rPr lang="en-US" baseline="0" dirty="0" smtClean="0"/>
              <a:t>Green Circle – Up/down arrow moves driver up/down queue. X removes driver from queue.</a:t>
            </a:r>
          </a:p>
          <a:p>
            <a:r>
              <a:rPr lang="en-US" baseline="0" dirty="0" smtClean="0"/>
              <a:t>Orange Circle – After you decide where next car should go, click to add driver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22CE0-7AC3-4B04-B6A9-AACFABA46F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67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start</a:t>
            </a:r>
            <a:r>
              <a:rPr lang="en-US" baseline="0" dirty="0" smtClean="0"/>
              <a:t> typing number to get results. If only one driver, </a:t>
            </a:r>
            <a:r>
              <a:rPr lang="en-US" baseline="0" dirty="0" err="1" smtClean="0"/>
              <a:t>queuer</a:t>
            </a:r>
            <a:r>
              <a:rPr lang="en-US" baseline="0" dirty="0" smtClean="0"/>
              <a:t> will auto add it instead of giving you a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22CE0-7AC3-4B04-B6A9-AACFABA46F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67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22CE0-7AC3-4B04-B6A9-AACFABA46F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17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8E63-585E-4228-9D7C-0258858AC5B7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BB48-3813-4002-9388-C381F28C5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7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8E63-585E-4228-9D7C-0258858AC5B7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BB48-3813-4002-9388-C381F28C5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95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8E63-585E-4228-9D7C-0258858AC5B7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BB48-3813-4002-9388-C381F28C5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67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8E63-585E-4228-9D7C-0258858AC5B7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BB48-3813-4002-9388-C381F28C5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9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8E63-585E-4228-9D7C-0258858AC5B7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BB48-3813-4002-9388-C381F28C5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0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8E63-585E-4228-9D7C-0258858AC5B7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BB48-3813-4002-9388-C381F28C5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50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8E63-585E-4228-9D7C-0258858AC5B7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BB48-3813-4002-9388-C381F28C5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3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8E63-585E-4228-9D7C-0258858AC5B7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BB48-3813-4002-9388-C381F28C5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72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8E63-585E-4228-9D7C-0258858AC5B7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BB48-3813-4002-9388-C381F28C5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8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8E63-585E-4228-9D7C-0258858AC5B7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BB48-3813-4002-9388-C381F28C5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52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8E63-585E-4228-9D7C-0258858AC5B7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BB48-3813-4002-9388-C381F28C5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2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8E63-585E-4228-9D7C-0258858AC5B7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9BB48-3813-4002-9388-C381F28C5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8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Axti.me Roles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Isaac </a:t>
            </a:r>
            <a:r>
              <a:rPr lang="en-US" dirty="0" err="1" smtClean="0"/>
              <a:t>Acks</a:t>
            </a:r>
            <a:r>
              <a:rPr lang="en-US" dirty="0" smtClean="0"/>
              <a:t> </a:t>
            </a:r>
            <a:r>
              <a:rPr lang="en-US" dirty="0" smtClean="0"/>
              <a:t>v1.1</a:t>
            </a:r>
            <a:endParaRPr lang="en-US" dirty="0" smtClean="0"/>
          </a:p>
          <a:p>
            <a:r>
              <a:rPr lang="en-US" dirty="0" smtClean="0"/>
              <a:t>01/19/2018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101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 </a:t>
            </a:r>
            <a:r>
              <a:rPr lang="en-US" dirty="0" err="1" smtClean="0"/>
              <a:t>Queuer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Gate Keeper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069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 </a:t>
            </a:r>
            <a:r>
              <a:rPr lang="en-US" dirty="0" err="1" smtClean="0"/>
              <a:t>Queuer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home page, click on today’s event</a:t>
            </a:r>
          </a:p>
          <a:p>
            <a:r>
              <a:rPr lang="en-US" dirty="0" smtClean="0"/>
              <a:t>Click “Role Login” on top right and login as either Event Admin or Car </a:t>
            </a:r>
            <a:r>
              <a:rPr lang="en-US" dirty="0" err="1" smtClean="0"/>
              <a:t>Queuer</a:t>
            </a:r>
            <a:endParaRPr lang="en-US" dirty="0" smtClean="0"/>
          </a:p>
          <a:p>
            <a:r>
              <a:rPr lang="en-US" dirty="0" smtClean="0"/>
              <a:t>If Event Admin, click on “Car </a:t>
            </a:r>
            <a:r>
              <a:rPr lang="en-US" dirty="0" err="1" smtClean="0"/>
              <a:t>Queuer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63403"/>
            <a:ext cx="8354291" cy="200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529445" y="4419600"/>
            <a:ext cx="1752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81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 </a:t>
            </a:r>
            <a:r>
              <a:rPr lang="en-US" dirty="0" err="1" smtClean="0"/>
              <a:t>Queuer</a:t>
            </a:r>
            <a:r>
              <a:rPr lang="en-US" dirty="0" smtClean="0"/>
              <a:t> – Main Interface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467725" cy="26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3529444" y="1828800"/>
            <a:ext cx="1804555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05200" y="2438400"/>
            <a:ext cx="1804555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81845" y="3733800"/>
            <a:ext cx="1804555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47244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 Circle – Position of Next Insert</a:t>
            </a:r>
          </a:p>
          <a:p>
            <a:r>
              <a:rPr lang="en-US" dirty="0" smtClean="0"/>
              <a:t>Green Circle – How to move or remove driver from queue</a:t>
            </a:r>
          </a:p>
          <a:p>
            <a:r>
              <a:rPr lang="en-US" dirty="0" smtClean="0"/>
              <a:t>Orange Circle – How to add next car</a:t>
            </a:r>
          </a:p>
        </p:txBody>
      </p:sp>
      <p:sp>
        <p:nvSpPr>
          <p:cNvPr id="11" name="Oval 10"/>
          <p:cNvSpPr/>
          <p:nvPr/>
        </p:nvSpPr>
        <p:spPr>
          <a:xfrm>
            <a:off x="7339445" y="2057400"/>
            <a:ext cx="1804555" cy="457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8600" y="1600200"/>
            <a:ext cx="1804555" cy="4572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69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 </a:t>
            </a:r>
            <a:r>
              <a:rPr lang="en-US" dirty="0" err="1" smtClean="0"/>
              <a:t>Queuer</a:t>
            </a:r>
            <a:r>
              <a:rPr lang="en-US" dirty="0" smtClean="0"/>
              <a:t> – Inserting Cars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56064"/>
            <a:ext cx="8682028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907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Cone counter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Punishing Poor Driving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609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Cone Counter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home page, click on today’s event</a:t>
            </a:r>
          </a:p>
          <a:p>
            <a:r>
              <a:rPr lang="en-US" dirty="0" smtClean="0"/>
              <a:t>Click “Role Login” on top right and login as either Event Admin or Cone Counter</a:t>
            </a:r>
          </a:p>
          <a:p>
            <a:r>
              <a:rPr lang="en-US" dirty="0" smtClean="0"/>
              <a:t>If Event Admin, click on “Cone Counter”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63403"/>
            <a:ext cx="8354291" cy="200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905000" y="4419600"/>
            <a:ext cx="1752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39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Cone Counter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26911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3352800"/>
            <a:ext cx="4074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on person who you want to penalize</a:t>
            </a:r>
          </a:p>
        </p:txBody>
      </p:sp>
    </p:spTree>
    <p:extLst>
      <p:ext uri="{BB962C8B-B14F-4D97-AF65-F5344CB8AC3E}">
        <p14:creationId xmlns:p14="http://schemas.microsoft.com/office/powerpoint/2010/main" val="180820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Cone Counter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4" y="1219200"/>
            <a:ext cx="8801349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21024" y="2590800"/>
            <a:ext cx="8763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05000" y="4134691"/>
            <a:ext cx="8763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V="1">
            <a:off x="121024" y="3200400"/>
            <a:ext cx="7239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024" y="4782234"/>
            <a:ext cx="7130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appropriate penalty and then “Save”</a:t>
            </a:r>
          </a:p>
          <a:p>
            <a:r>
              <a:rPr lang="en-US" dirty="0" smtClean="0"/>
              <a:t>Can undo a mistake by clicking person again, removing penalty, and saving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365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11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home page, click on today’s event</a:t>
            </a:r>
          </a:p>
          <a:p>
            <a:r>
              <a:rPr lang="en-US" dirty="0" smtClean="0"/>
              <a:t>Click “Role Login” on top right and login as either Event Admin or Registration</a:t>
            </a:r>
          </a:p>
          <a:p>
            <a:r>
              <a:rPr lang="en-US" dirty="0" smtClean="0"/>
              <a:t>If Event Admin, click on “Registration”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63403"/>
            <a:ext cx="8354291" cy="200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57200" y="5410200"/>
            <a:ext cx="1752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14600" y="5410200"/>
            <a:ext cx="1752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1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Live Results</a:t>
            </a:r>
          </a:p>
          <a:p>
            <a:r>
              <a:rPr lang="en-US" dirty="0" smtClean="0"/>
              <a:t>Announcer</a:t>
            </a:r>
          </a:p>
          <a:p>
            <a:r>
              <a:rPr lang="en-US" dirty="0" smtClean="0"/>
              <a:t>Car </a:t>
            </a:r>
            <a:r>
              <a:rPr lang="en-US" dirty="0" err="1" smtClean="0"/>
              <a:t>Queuer</a:t>
            </a:r>
            <a:endParaRPr lang="en-US" dirty="0" smtClean="0"/>
          </a:p>
          <a:p>
            <a:pPr lvl="1"/>
            <a:r>
              <a:rPr lang="en-US" dirty="0" smtClean="0"/>
              <a:t>Modifying Queue</a:t>
            </a:r>
          </a:p>
          <a:p>
            <a:pPr lvl="1"/>
            <a:r>
              <a:rPr lang="en-US" dirty="0" smtClean="0"/>
              <a:t>Inserting New Driver</a:t>
            </a:r>
          </a:p>
          <a:p>
            <a:r>
              <a:rPr lang="en-US" dirty="0" smtClean="0"/>
              <a:t>Cone Counter</a:t>
            </a:r>
          </a:p>
          <a:p>
            <a:pPr lvl="1"/>
            <a:r>
              <a:rPr lang="en-US" dirty="0" smtClean="0"/>
              <a:t>Add Penalty</a:t>
            </a:r>
          </a:p>
          <a:p>
            <a:r>
              <a:rPr lang="en-US" dirty="0" smtClean="0"/>
              <a:t>Registration</a:t>
            </a:r>
          </a:p>
          <a:p>
            <a:pPr lvl="1"/>
            <a:r>
              <a:rPr lang="en-US" dirty="0" smtClean="0"/>
              <a:t>Registering a known member</a:t>
            </a:r>
          </a:p>
          <a:p>
            <a:pPr lvl="1"/>
            <a:r>
              <a:rPr lang="en-US" dirty="0" smtClean="0"/>
              <a:t>Registering a new member</a:t>
            </a:r>
          </a:p>
          <a:p>
            <a:pPr lvl="1"/>
            <a:r>
              <a:rPr lang="en-US" dirty="0" smtClean="0"/>
              <a:t>Request to change Number or Class</a:t>
            </a:r>
          </a:p>
          <a:p>
            <a:pPr lvl="1"/>
            <a:r>
              <a:rPr lang="en-US" dirty="0" smtClean="0"/>
              <a:t>Driver </a:t>
            </a:r>
            <a:r>
              <a:rPr lang="en-US" dirty="0" err="1" smtClean="0"/>
              <a:t>Checkin</a:t>
            </a:r>
            <a:endParaRPr lang="en-US" dirty="0" smtClean="0"/>
          </a:p>
          <a:p>
            <a:pPr lvl="1"/>
            <a:r>
              <a:rPr lang="en-US" dirty="0" smtClean="0"/>
              <a:t>Number/Class conflict</a:t>
            </a:r>
          </a:p>
          <a:p>
            <a:r>
              <a:rPr lang="en-US" dirty="0" smtClean="0"/>
              <a:t>Time Keeper</a:t>
            </a:r>
          </a:p>
          <a:p>
            <a:pPr lvl="1"/>
            <a:r>
              <a:rPr lang="en-US" dirty="0" smtClean="0"/>
              <a:t>Troubleshooting</a:t>
            </a:r>
          </a:p>
          <a:p>
            <a:pPr lvl="1"/>
            <a:r>
              <a:rPr lang="en-US" dirty="0" smtClean="0"/>
              <a:t>End of the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125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 – Known Member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80577"/>
            <a:ext cx="8974735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914400" y="1811571"/>
            <a:ext cx="1752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559" y="3092824"/>
            <a:ext cx="4576015" cy="351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178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 – Known Member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229600" cy="499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843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 – New Member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80577"/>
            <a:ext cx="8974735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962400" y="1828800"/>
            <a:ext cx="1295400" cy="6758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55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 – New Member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86800" cy="520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362200"/>
            <a:ext cx="43434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88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 Check-In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776036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7" y="4629150"/>
            <a:ext cx="47339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441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 – Conflict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18" y="1219200"/>
            <a:ext cx="8021782" cy="362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81600"/>
            <a:ext cx="48768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298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Keeper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Master of 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160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Keeper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home page, click on today’s event</a:t>
            </a:r>
          </a:p>
          <a:p>
            <a:r>
              <a:rPr lang="en-US" dirty="0" smtClean="0"/>
              <a:t>Click “Role Login” on top right and login as Event Admin</a:t>
            </a:r>
          </a:p>
          <a:p>
            <a:r>
              <a:rPr lang="en-US" dirty="0" smtClean="0"/>
              <a:t>Click “Time Keeper”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63403"/>
            <a:ext cx="8354291" cy="200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28600" y="4343400"/>
            <a:ext cx="1752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6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Keeper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849163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294" y="38862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Your main job is to make sure the times look legitimate and that the most recent car  finishing is the right one.</a:t>
            </a:r>
          </a:p>
          <a:p>
            <a:endParaRPr lang="en-US" dirty="0"/>
          </a:p>
          <a:p>
            <a:r>
              <a:rPr lang="en-US" dirty="0" smtClean="0"/>
              <a:t>You need to fix any bad times or modify the queue if stuff goes wrong. Do not be afraid to hold the start. If you were off by 1 car at some point, all times are saved anyways. So you can modify 1x1.</a:t>
            </a:r>
          </a:p>
          <a:p>
            <a:endParaRPr lang="en-US" dirty="0"/>
          </a:p>
          <a:p>
            <a:r>
              <a:rPr lang="en-US" dirty="0" smtClean="0"/>
              <a:t>Make sure queue is correct and </a:t>
            </a:r>
            <a:r>
              <a:rPr lang="en-US" dirty="0" err="1" smtClean="0"/>
              <a:t>farmtek</a:t>
            </a:r>
            <a:r>
              <a:rPr lang="en-US" dirty="0" smtClean="0"/>
              <a:t> display is clear before resuming.</a:t>
            </a:r>
          </a:p>
        </p:txBody>
      </p:sp>
    </p:spTree>
    <p:extLst>
      <p:ext uri="{BB962C8B-B14F-4D97-AF65-F5344CB8AC3E}">
        <p14:creationId xmlns:p14="http://schemas.microsoft.com/office/powerpoint/2010/main" val="34891631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 Keeper – Fixing Time or Penalizing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94329"/>
            <a:ext cx="3992563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94329"/>
            <a:ext cx="2816386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343400" y="3505200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227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First page when loading up 127.0.0.1 on browser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52462"/>
            <a:ext cx="8528545" cy="37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1500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Keeper – Swapping Driver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94329"/>
            <a:ext cx="3992563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982" y="2339647"/>
            <a:ext cx="3838018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114800" y="45720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24400" y="2819400"/>
            <a:ext cx="0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724400" y="2819400"/>
            <a:ext cx="58158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499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 Keeper – Course Worker Through Finish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94329"/>
            <a:ext cx="3992563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110318" y="3124200"/>
            <a:ext cx="1017494" cy="1752600"/>
            <a:chOff x="4114800" y="2819400"/>
            <a:chExt cx="1191182" cy="17526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114800" y="4572000"/>
              <a:ext cx="609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724400" y="2819400"/>
              <a:ext cx="0" cy="1752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724400" y="2819400"/>
              <a:ext cx="58158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812" y="2667000"/>
            <a:ext cx="3939988" cy="15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717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 Keeper – Car </a:t>
            </a:r>
            <a:r>
              <a:rPr lang="en-US" dirty="0" err="1" smtClean="0"/>
              <a:t>Queuer</a:t>
            </a:r>
            <a:r>
              <a:rPr lang="en-US" dirty="0" smtClean="0"/>
              <a:t> Missed Someone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Hold the start and let every driver finish</a:t>
            </a:r>
          </a:p>
          <a:p>
            <a:r>
              <a:rPr lang="en-US" dirty="0" smtClean="0"/>
              <a:t>Beginning editing each finished driver one-by-one and give them the appropriate times</a:t>
            </a:r>
          </a:p>
          <a:p>
            <a:r>
              <a:rPr lang="en-US" dirty="0" smtClean="0"/>
              <a:t>Move last driver from finished line back into queue if necessary</a:t>
            </a:r>
          </a:p>
          <a:p>
            <a:r>
              <a:rPr lang="en-US" dirty="0" smtClean="0"/>
              <a:t>Check rest of queue</a:t>
            </a:r>
          </a:p>
          <a:p>
            <a:r>
              <a:rPr lang="en-US" dirty="0" smtClean="0"/>
              <a:t>Start again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9653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Keeper – End of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59" y="1219200"/>
            <a:ext cx="8229600" cy="2286000"/>
          </a:xfrm>
        </p:spPr>
        <p:txBody>
          <a:bodyPr/>
          <a:lstStyle/>
          <a:p>
            <a:r>
              <a:rPr lang="en-US" dirty="0" smtClean="0"/>
              <a:t>From Home Page, click “</a:t>
            </a:r>
            <a:r>
              <a:rPr lang="en-US" dirty="0" err="1" smtClean="0"/>
              <a:t>Recalc</a:t>
            </a:r>
            <a:r>
              <a:rPr lang="en-US" dirty="0" smtClean="0"/>
              <a:t> Event” to make sure all changes went through</a:t>
            </a:r>
          </a:p>
          <a:p>
            <a:r>
              <a:rPr lang="en-US" dirty="0" smtClean="0"/>
              <a:t>Click “Export”</a:t>
            </a:r>
          </a:p>
          <a:p>
            <a:r>
              <a:rPr lang="en-US" dirty="0" smtClean="0"/>
              <a:t>Click “Export CSV w/Separate Penalty Column”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86390"/>
            <a:ext cx="7615238" cy="210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6019800"/>
            <a:ext cx="5005387" cy="56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6398418" y="4191000"/>
            <a:ext cx="1347788" cy="7025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63578" y="4825223"/>
            <a:ext cx="1412082" cy="6857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8" idx="4"/>
            <a:endCxn id="1028" idx="0"/>
          </p:cNvCxnSpPr>
          <p:nvPr/>
        </p:nvCxnSpPr>
        <p:spPr>
          <a:xfrm>
            <a:off x="4569619" y="5511022"/>
            <a:ext cx="0" cy="5087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0844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Keeper – End of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59" y="1219200"/>
            <a:ext cx="8229600" cy="2286000"/>
          </a:xfrm>
        </p:spPr>
        <p:txBody>
          <a:bodyPr/>
          <a:lstStyle/>
          <a:p>
            <a:r>
              <a:rPr lang="en-US" dirty="0" smtClean="0"/>
              <a:t>Copy database </a:t>
            </a:r>
            <a:r>
              <a:rPr lang="en-US" smtClean="0"/>
              <a:t>files from C:\Axti.me\databases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399"/>
            <a:ext cx="4495800" cy="330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054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people to check on phones or other laptops connected to local </a:t>
            </a:r>
            <a:r>
              <a:rPr lang="en-US" dirty="0" err="1" smtClean="0"/>
              <a:t>wifi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27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home page, click on today’s event</a:t>
            </a:r>
          </a:p>
          <a:p>
            <a:r>
              <a:rPr lang="en-US" dirty="0" smtClean="0"/>
              <a:t>Click “Results”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8534400" cy="252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838200" y="5074024"/>
            <a:ext cx="1752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1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Results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839200" cy="318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84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Unofficial Time Screamer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77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home page, click on today’s event</a:t>
            </a:r>
          </a:p>
          <a:p>
            <a:r>
              <a:rPr lang="en-US" dirty="0" smtClean="0"/>
              <a:t>Click “Announcer”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8534400" cy="252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477000" y="5078507"/>
            <a:ext cx="1752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70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4400" cy="466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570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1041</Words>
  <Application>Microsoft Office PowerPoint</Application>
  <PresentationFormat>On-screen Show (4:3)</PresentationFormat>
  <Paragraphs>151</Paragraphs>
  <Slides>34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Axti.me Roles</vt:lpstr>
      <vt:lpstr>Agenda</vt:lpstr>
      <vt:lpstr>Home Page</vt:lpstr>
      <vt:lpstr>Live Results</vt:lpstr>
      <vt:lpstr>Live Results</vt:lpstr>
      <vt:lpstr>Live Results</vt:lpstr>
      <vt:lpstr>Announcer</vt:lpstr>
      <vt:lpstr>Announcer</vt:lpstr>
      <vt:lpstr>Announcer</vt:lpstr>
      <vt:lpstr>Car Queuer</vt:lpstr>
      <vt:lpstr>Car Queuer</vt:lpstr>
      <vt:lpstr>Car Queuer – Main Interface</vt:lpstr>
      <vt:lpstr>Car Queuer – Inserting Cars</vt:lpstr>
      <vt:lpstr>Cone counter</vt:lpstr>
      <vt:lpstr>Cone Counter</vt:lpstr>
      <vt:lpstr>Cone Counter</vt:lpstr>
      <vt:lpstr>Cone Counter</vt:lpstr>
      <vt:lpstr>Registration</vt:lpstr>
      <vt:lpstr>Registration</vt:lpstr>
      <vt:lpstr>Registration – Known Member</vt:lpstr>
      <vt:lpstr>Registration – Known Member</vt:lpstr>
      <vt:lpstr>Registration – New Member</vt:lpstr>
      <vt:lpstr>Registration – New Member</vt:lpstr>
      <vt:lpstr>Driver Check-In</vt:lpstr>
      <vt:lpstr>Registration – Conflict</vt:lpstr>
      <vt:lpstr>Time Keeper</vt:lpstr>
      <vt:lpstr>Time Keeper</vt:lpstr>
      <vt:lpstr>Time Keeper</vt:lpstr>
      <vt:lpstr>Time Keeper – Fixing Time or Penalizing</vt:lpstr>
      <vt:lpstr>Time Keeper – Swapping Driver</vt:lpstr>
      <vt:lpstr>Time Keeper – Course Worker Through Finish</vt:lpstr>
      <vt:lpstr>Time Keeper – Car Queuer Missed Someone</vt:lpstr>
      <vt:lpstr>Time Keeper – End of the Day</vt:lpstr>
      <vt:lpstr>Time Keeper – End of the 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Axti.me Roles</dc:title>
  <dc:creator>Isaac</dc:creator>
  <cp:lastModifiedBy>Isaac</cp:lastModifiedBy>
  <cp:revision>52</cp:revision>
  <dcterms:created xsi:type="dcterms:W3CDTF">2018-01-10T08:22:10Z</dcterms:created>
  <dcterms:modified xsi:type="dcterms:W3CDTF">2018-01-20T02:18:08Z</dcterms:modified>
</cp:coreProperties>
</file>